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9" r:id="rId5"/>
    <p:sldId id="279" r:id="rId6"/>
    <p:sldId id="280" r:id="rId7"/>
    <p:sldId id="283" r:id="rId8"/>
    <p:sldId id="282" r:id="rId9"/>
    <p:sldId id="284" r:id="rId10"/>
  </p:sldIdLst>
  <p:sldSz cx="9144000" cy="5143500" type="screen16x9"/>
  <p:notesSz cx="6858000" cy="9144000"/>
  <p:embeddedFontLst>
    <p:embeddedFont>
      <p:font typeface="서울남산 장체BL" pitchFamily="18" charset="-127"/>
      <p:regular r:id="rId12"/>
    </p:embeddedFont>
    <p:embeddedFont>
      <p:font typeface="서울남산 장체L" pitchFamily="18" charset="-127"/>
      <p:regular r:id="rId13"/>
    </p:embeddedFont>
    <p:embeddedFont>
      <p:font typeface="맑은 고딕" pitchFamily="50" charset="-127"/>
      <p:regular r:id="rId14"/>
      <p:bold r:id="rId15"/>
    </p:embeddedFont>
    <p:embeddedFont>
      <p:font typeface="여기어때 잘난체" pitchFamily="50" charset="-127"/>
      <p:bold r:id="rId16"/>
    </p:embeddedFont>
    <p:embeddedFont>
      <p:font typeface="서울남산 장체M" pitchFamily="18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69F8"/>
    <a:srgbClr val="6786F9"/>
    <a:srgbClr val="8DA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60"/>
  </p:normalViewPr>
  <p:slideViewPr>
    <p:cSldViewPr>
      <p:cViewPr varScale="1">
        <p:scale>
          <a:sx n="110" d="100"/>
          <a:sy n="110" d="100"/>
        </p:scale>
        <p:origin x="-662" y="-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0DAA48-F6B4-4C3D-8FDE-E756194C6D5B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AF4DC-6588-4EE9-B70D-2BFF73F2890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2402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0534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7636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312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1930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58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471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2232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868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0405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988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363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0BF2D-02A3-4DA1-AD0E-100C214ABD43}" type="datetimeFigureOut">
              <a:rPr lang="ko-KR" altLang="en-US" smtClean="0"/>
              <a:t>2019-12-01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DBF2D-0B40-464D-9885-3B6A036AEB7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2848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edu.goorm.io/learn/lecture/15551/%EB%A7%A4%EC%A3%BC-%EB%B0%B0%EC%86%A1%EB%B0%9B%EB%8A%94-%EC%95%8C%EA%B3%A0%EB%A6%AC%EC%A6%98-%ED%94%84%EB%A6%AC%EB%AF%B8%EC%97%84-%EC%95%8C%EA%B3%A0%EB%A6%AC%EC%A6%98-%EC%9C%84%ED%81%B4%EB%A6%AC-%EB%B9%84%ED%83%80%EC%95%8C%EA%B3%A0-%EC%8B%9C%EC%A6%8C2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" TargetMode="External"/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oon627/weekly_vita_algorithm/blob/master/19_09_01/19_09_01_01_%EC%8B%9C%EA%B3%B5%EC%9D%98_%ED%8F%AD%ED%92%8D_%EC%86%8D%EC%9C%BC%EB%A1%9C.cpp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" TargetMode="External"/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oon627/weekly_vita_algorithm/blob/master/19_09_01/19_09_01_02_%EC%88%98%EC%9D%98_%EB%B9%84%EB%B0%80.cpp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" TargetMode="External"/><Relationship Id="rId2" Type="http://schemas.openxmlformats.org/officeDocument/2006/relationships/hyperlink" Target="https://edu.goorm.io/learn/lecture/15551/&#47588;&#51452;-&#48176;&#49569;&#48155;&#45716;-&#50508;&#44256;&#47532;&#51608;-&#54532;&#47532;&#48120;&#50628;-&#50508;&#44256;&#47532;&#51608;-&#50948;&#53364;&#47532;-&#48708;&#53440;&#50508;&#44256;-&#49884;&#51596;2/lesson/726506/09&#50900;-1&#51452;&#52264;-&#49884;&#44277;&#51032;-&#54253;&#54413;-&#49549;&#51004;&#47196;-1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joon627/weekly_vita_algorithm/blob/master/19_09_01/19_09_01_03_%ED%99%98%EC%83%81%EC%9D%98_%EC%A1%B0%ED%95%A9.cpp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6512" y="-20538"/>
            <a:ext cx="9180512" cy="321982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89871" y="2062470"/>
            <a:ext cx="61926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위클리</a:t>
            </a:r>
            <a:r>
              <a:rPr lang="ko-KR" altLang="en-US" sz="60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60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비타알고</a:t>
            </a:r>
            <a:endParaRPr lang="ko-KR" altLang="en-US" sz="60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69018" y="4774168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충렬고등학교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코딩동아리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19" y="3294151"/>
            <a:ext cx="5869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남산 장체BL" pitchFamily="18" charset="-127"/>
                <a:ea typeface="서울남산 장체BL" pitchFamily="18" charset="-127"/>
              </a:rPr>
              <a:t>매주 알고리즘 문제를 통한 학습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69801" y="123478"/>
            <a:ext cx="397730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#include </a:t>
            </a:r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&lt;</a:t>
            </a:r>
            <a:r>
              <a:rPr lang="en-US" altLang="ko-KR" sz="3600" dirty="0" err="1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iostream</a:t>
            </a:r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&gt;</a:t>
            </a:r>
            <a:endParaRPr lang="en-US" altLang="ko-KR" sz="3600" dirty="0" smtClean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algn="r"/>
            <a:r>
              <a:rPr lang="en-US" altLang="ko-KR" sz="3600" dirty="0" err="1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int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 main(){</a:t>
            </a:r>
          </a:p>
          <a:p>
            <a:pPr algn="r"/>
            <a:endParaRPr lang="en-US" altLang="ko-KR" sz="3600" dirty="0" smtClean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  <a:p>
            <a:pPr algn="r"/>
            <a:r>
              <a:rPr lang="en-US" altLang="ko-KR" sz="3600" dirty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r</a:t>
            </a:r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eturn 0;</a:t>
            </a:r>
          </a:p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서울남산 장체BL" pitchFamily="18" charset="-127"/>
                <a:ea typeface="서울남산 장체BL" pitchFamily="18" charset="-127"/>
              </a:rPr>
              <a:t>}</a:t>
            </a:r>
            <a:endParaRPr lang="ko-KR" altLang="en-US" sz="3600" dirty="0">
              <a:solidFill>
                <a:schemeClr val="bg1"/>
              </a:solidFill>
              <a:latin typeface="서울남산 장체BL" pitchFamily="18" charset="-127"/>
              <a:ea typeface="서울남산 장체BL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2297" y="1549751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9</a:t>
            </a:r>
            <a:r>
              <a:rPr lang="ko-KR" altLang="en-US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월 </a:t>
            </a:r>
            <a:r>
              <a:rPr lang="en-US" altLang="ko-KR" sz="36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2</a:t>
            </a:r>
            <a:r>
              <a:rPr lang="ko-KR" altLang="en-US" sz="36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주차</a:t>
            </a:r>
            <a:endParaRPr lang="ko-KR" altLang="en-US" sz="36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481677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hlinkClick r:id="rId2"/>
              </a:rPr>
              <a:t>https://edu.goorm.io/learn/lecture/15551/</a:t>
            </a:r>
            <a:r>
              <a:rPr lang="ko-KR" altLang="en-US" dirty="0">
                <a:hlinkClick r:id="rId2"/>
              </a:rPr>
              <a:t>매주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배송받는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알고리즘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프리미엄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알고리즘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위클리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 err="1">
                <a:hlinkClick r:id="rId2"/>
              </a:rPr>
              <a:t>비타알고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시즌</a:t>
            </a:r>
            <a:r>
              <a:rPr lang="en-US" altLang="ko-KR" dirty="0">
                <a:hlinkClick r:id="rId2"/>
              </a:rPr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533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324528" cy="105958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7504" y="98613"/>
            <a:ext cx="26003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완전 탐색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4258" y="1961421"/>
            <a:ext cx="8376011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컴퓨터의 빠른 연산속도를 이용하여 발생 가능한 모든 경우의 수를 확인하는 방법입니다</a:t>
            </a:r>
            <a: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</a:p>
          <a:p>
            <a:pPr algn="ctr"/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입력으로 주어지는 수가 작은 경우</a:t>
            </a:r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시간복잡도를 먼저 계산해보고 사용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2000" dirty="0"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완전탐색을 하기 위해 사용할 수 있는 방법은 크게 </a:t>
            </a:r>
            <a:r>
              <a:rPr lang="ko-KR" altLang="en-US" sz="2000" dirty="0" err="1" smtClean="0">
                <a:latin typeface="서울남산 장체L" pitchFamily="18" charset="-127"/>
                <a:ea typeface="서울남산 장체L" pitchFamily="18" charset="-127"/>
              </a:rPr>
              <a:t>두가지로</a:t>
            </a:r>
            <a: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  <a:t/>
            </a:r>
            <a:b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</a:br>
            <a: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  <a:t>for</a:t>
            </a:r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문과 </a:t>
            </a:r>
            <a: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  <a:t>if</a:t>
            </a:r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문을 사용하는 </a:t>
            </a:r>
            <a:r>
              <a:rPr lang="ko-KR" altLang="en-US" sz="2000" dirty="0" err="1" smtClean="0">
                <a:latin typeface="서울남산 장체L" pitchFamily="18" charset="-127"/>
                <a:ea typeface="서울남산 장체L" pitchFamily="18" charset="-127"/>
              </a:rPr>
              <a:t>반복문이고</a:t>
            </a:r>
            <a:r>
              <a:rPr lang="ko-KR" altLang="en-US" sz="2000" dirty="0" smtClean="0">
                <a:latin typeface="서울남산 장체L" pitchFamily="18" charset="-127"/>
                <a:ea typeface="서울남산 장체L" pitchFamily="18" charset="-127"/>
              </a:rPr>
              <a:t> 두 번째는 재귀함수 입니다</a:t>
            </a:r>
            <a: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  <a:t/>
            </a:r>
            <a:br>
              <a:rPr lang="en-US" altLang="ko-KR" sz="2000" dirty="0" smtClean="0">
                <a:latin typeface="서울남산 장체L" pitchFamily="18" charset="-127"/>
                <a:ea typeface="서울남산 장체L" pitchFamily="18" charset="-127"/>
              </a:rPr>
            </a:b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재귀함수를 사용할 때에는 기저 사례를 설정</a:t>
            </a:r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재귀 함수의 깊이가 너무 깊어지지 않도록 주의</a:t>
            </a:r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1600" dirty="0" smtClean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ctr"/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pPr algn="r"/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+)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기저 사례</a:t>
            </a:r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: </a:t>
            </a:r>
            <a:r>
              <a:rPr lang="ko-KR" altLang="en-US" sz="1600" dirty="0" smtClean="0">
                <a:solidFill>
                  <a:schemeClr val="bg1">
                    <a:lumMod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재귀함수의 끝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03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평행 사변형 14"/>
          <p:cNvSpPr/>
          <p:nvPr/>
        </p:nvSpPr>
        <p:spPr>
          <a:xfrm>
            <a:off x="-2556792" y="0"/>
            <a:ext cx="5832648" cy="5516469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51520" y="146125"/>
            <a:ext cx="18774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이번주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ko-KR" altLang="en-US" sz="4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6" name="평행 사변형 15"/>
          <p:cNvSpPr/>
          <p:nvPr/>
        </p:nvSpPr>
        <p:spPr>
          <a:xfrm>
            <a:off x="3272846" y="230721"/>
            <a:ext cx="8066602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평행 사변형 16"/>
          <p:cNvSpPr/>
          <p:nvPr/>
        </p:nvSpPr>
        <p:spPr>
          <a:xfrm>
            <a:off x="2554923" y="1891427"/>
            <a:ext cx="7201653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/>
          <p:cNvSpPr/>
          <p:nvPr/>
        </p:nvSpPr>
        <p:spPr>
          <a:xfrm>
            <a:off x="1907704" y="3507854"/>
            <a:ext cx="8066602" cy="1369690"/>
          </a:xfrm>
          <a:prstGeom prst="parallelogram">
            <a:avLst>
              <a:gd name="adj" fmla="val 44380"/>
            </a:avLst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3272845" y="1981821"/>
            <a:ext cx="5763649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554922" y="3577030"/>
            <a:ext cx="6481573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3968651" y="321115"/>
            <a:ext cx="5067843" cy="1188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968651" y="546234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</a:t>
            </a:r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1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애틋한 친구</a:t>
            </a:r>
            <a:endParaRPr lang="ko-KR" altLang="en-US" sz="3600" dirty="0" smtClean="0">
              <a:solidFill>
                <a:schemeClr val="tx1">
                  <a:lumMod val="65000"/>
                  <a:lumOff val="35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280121" y="2222329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</a:t>
            </a:r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2</a:t>
            </a:r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신에게는 아직 </a:t>
            </a:r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12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척의</a:t>
            </a:r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...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59068" y="3848314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★3 </a:t>
            </a:r>
            <a:r>
              <a:rPr lang="ko-KR" alt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택배왕</a:t>
            </a:r>
            <a:r>
              <a:rPr lang="ko-KR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3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안홍자</a:t>
            </a:r>
            <a:endParaRPr lang="ko-KR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16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0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★1 </a:t>
            </a:r>
            <a:endParaRPr lang="en-US" altLang="ko-KR" sz="5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애틋한 친구</a:t>
            </a:r>
            <a:endParaRPr lang="en-US" altLang="ko-KR" sz="5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16" name="직사각형 15">
            <a:hlinkClick r:id="rId3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웹 페이지가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974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>
            <a:hlinkClick r:id="rId2"/>
          </p:cNvPr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  <a:endParaRPr lang="en-US" altLang="ko-KR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10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255992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M" pitchFamily="18" charset="-127"/>
                <a:ea typeface="서울남산 장체M" pitchFamily="18" charset="-127"/>
              </a:rPr>
              <a:t>풀이</a:t>
            </a:r>
            <a:endParaRPr lang="ko-KR" altLang="en-US" dirty="0">
              <a:latin typeface="서울남산 장체M" pitchFamily="18" charset="-127"/>
              <a:ea typeface="서울남산 장체M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M" pitchFamily="18" charset="-127"/>
                <a:ea typeface="서울남산 장체M" pitchFamily="18" charset="-127"/>
              </a:rPr>
              <a:t>느낀 점</a:t>
            </a:r>
            <a:endParaRPr lang="ko-KR" altLang="en-US" dirty="0">
              <a:latin typeface="서울남산 장체M" pitchFamily="18" charset="-127"/>
              <a:ea typeface="서울남산 장체M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65437" y="9155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923739" y="3929310"/>
            <a:ext cx="5600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c++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에 익숙하지 못해 문법을 잘못 적어 문제를 푸는데 시간이 많이 들었다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빨리 익숙해지도록 노력해야겠다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55077" y="1212307"/>
            <a:ext cx="56007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87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개의 영웅이 선택되었는지를 확인하기 위한 배열을 하나 만들고</a:t>
            </a:r>
            <a:endParaRPr lang="en-US" altLang="ko-KR" sz="1600" dirty="0" smtClean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첫 번째 입력에서 영웅이 선택되었다면  배열에 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이라는 값을 넣는다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</a:p>
          <a:p>
            <a:endParaRPr lang="en-US" altLang="ko-KR" sz="1600" dirty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두 번째에  입력된 영웅 중 배열 값이 </a:t>
            </a:r>
            <a:r>
              <a:rPr lang="en-US" altLang="ko-KR" sz="1600" dirty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이 아니라면 출력할 값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(</a:t>
            </a:r>
            <a:r>
              <a:rPr lang="en-US" altLang="ko-KR" sz="1600" dirty="0" err="1" smtClean="0">
                <a:latin typeface="서울남산 장체L" pitchFamily="18" charset="-127"/>
                <a:ea typeface="서울남산 장체L" pitchFamily="18" charset="-127"/>
              </a:rPr>
              <a:t>ans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)</a:t>
            </a:r>
            <a:r>
              <a:rPr lang="ko-KR" altLang="en-US" sz="1600" dirty="0">
                <a:latin typeface="서울남산 장체L" pitchFamily="18" charset="-127"/>
                <a:ea typeface="서울남산 장체L" pitchFamily="18" charset="-127"/>
              </a:rPr>
              <a:t>에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 </a:t>
            </a:r>
            <a:endParaRPr lang="en-US" altLang="ko-KR" sz="1600" dirty="0" smtClean="0">
              <a:latin typeface="서울남산 장체L" pitchFamily="18" charset="-127"/>
              <a:ea typeface="서울남산 장체L" pitchFamily="18" charset="-127"/>
            </a:endParaRPr>
          </a:p>
          <a:p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1</a:t>
            </a:r>
            <a:r>
              <a:rPr lang="ko-KR" altLang="en-US" sz="1600" dirty="0" smtClean="0">
                <a:latin typeface="서울남산 장체L" pitchFamily="18" charset="-127"/>
                <a:ea typeface="서울남산 장체L" pitchFamily="18" charset="-127"/>
              </a:rPr>
              <a:t>을 더한 후 입력이 다 끝나면 최종적으로 그 값을 출력한다</a:t>
            </a:r>
            <a:r>
              <a:rPr lang="en-US" altLang="ko-KR" sz="1600" dirty="0" smtClean="0">
                <a:latin typeface="서울남산 장체L" pitchFamily="18" charset="-127"/>
                <a:ea typeface="서울남산 장체L" pitchFamily="18" charset="-127"/>
              </a:rPr>
              <a:t>.</a:t>
            </a:r>
            <a:endParaRPr lang="ko-KR" altLang="en-US" sz="1600" dirty="0"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048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0" y="1514567"/>
            <a:ext cx="914400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★2</a:t>
            </a:r>
          </a:p>
          <a:p>
            <a:r>
              <a:rPr lang="ko-KR" altLang="en-US" sz="40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신에게는 아직 </a:t>
            </a:r>
            <a:r>
              <a:rPr lang="en-US" altLang="ko-KR" sz="40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12</a:t>
            </a:r>
            <a:r>
              <a:rPr lang="ko-KR" altLang="en-US" sz="40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척의 </a:t>
            </a:r>
            <a:endParaRPr lang="en-US" altLang="ko-KR" sz="40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0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배가 있사옵니다</a:t>
            </a:r>
            <a:endParaRPr lang="ko-KR" altLang="en-US" sz="40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5" name="직사각형 4">
            <a:hlinkClick r:id="rId3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웹 페이지가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07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>
            <a:hlinkClick r:id="rId2"/>
          </p:cNvPr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19548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풀이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느낀 점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10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hlinkClick r:id="rId2"/>
          </p:cNvPr>
          <p:cNvSpPr/>
          <p:nvPr/>
        </p:nvSpPr>
        <p:spPr>
          <a:xfrm>
            <a:off x="0" y="987574"/>
            <a:ext cx="9324528" cy="2808312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-29546" y="1514567"/>
            <a:ext cx="61926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★3 </a:t>
            </a:r>
          </a:p>
          <a:p>
            <a:r>
              <a:rPr lang="ko-KR" altLang="en-US" sz="5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택배왕</a:t>
            </a:r>
            <a:r>
              <a:rPr lang="ko-KR" altLang="en-US" sz="5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 </a:t>
            </a:r>
            <a:r>
              <a:rPr lang="ko-KR" altLang="en-US" sz="5400" dirty="0" err="1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안홍자</a:t>
            </a:r>
            <a:endParaRPr lang="en-US" altLang="ko-KR" sz="5400" dirty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  <p:sp>
        <p:nvSpPr>
          <p:cNvPr id="8" name="직사각형 7">
            <a:hlinkClick r:id="rId3"/>
          </p:cNvPr>
          <p:cNvSpPr/>
          <p:nvPr/>
        </p:nvSpPr>
        <p:spPr>
          <a:xfrm>
            <a:off x="-29546" y="3903898"/>
            <a:ext cx="9252520" cy="432048"/>
          </a:xfrm>
          <a:prstGeom prst="rect">
            <a:avLst/>
          </a:prstGeom>
          <a:solidFill>
            <a:srgbClr val="426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도형을 누르면 문제 웹 페이지가 열립니다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944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6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-25648" y="-92546"/>
            <a:ext cx="13131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문제</a:t>
            </a:r>
            <a:endParaRPr lang="en-US" altLang="ko-KR" sz="4400" dirty="0" smtClean="0">
              <a:solidFill>
                <a:schemeClr val="bg1"/>
              </a:solidFill>
              <a:latin typeface="여기어때 잘난체" pitchFamily="50" charset="-127"/>
              <a:ea typeface="여기어때 잘난체" pitchFamily="50" charset="-127"/>
            </a:endParaRPr>
          </a:p>
          <a:p>
            <a:r>
              <a:rPr lang="ko-KR" altLang="en-US" sz="4400" dirty="0" smtClean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풀</a:t>
            </a:r>
            <a:r>
              <a:rPr lang="ko-KR" altLang="en-US" sz="4400" dirty="0">
                <a:solidFill>
                  <a:schemeClr val="bg1"/>
                </a:solidFill>
                <a:latin typeface="여기어때 잘난체" pitchFamily="50" charset="-127"/>
                <a:ea typeface="여기어때 잘난체" pitchFamily="50" charset="-127"/>
              </a:rPr>
              <a:t>이</a:t>
            </a:r>
          </a:p>
        </p:txBody>
      </p:sp>
      <p:sp>
        <p:nvSpPr>
          <p:cNvPr id="28" name="직각 삼각형 27">
            <a:hlinkClick r:id="rId2"/>
          </p:cNvPr>
          <p:cNvSpPr/>
          <p:nvPr/>
        </p:nvSpPr>
        <p:spPr>
          <a:xfrm>
            <a:off x="0" y="3435846"/>
            <a:ext cx="1691680" cy="1707654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2555776" y="195486"/>
            <a:ext cx="6336704" cy="4680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4432441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github</a:t>
            </a:r>
          </a:p>
          <a:p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드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서울남산 장체L" pitchFamily="18" charset="-127"/>
                <a:ea typeface="서울남산 장체L" pitchFamily="18" charset="-127"/>
              </a:rPr>
              <a:t>로 이동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57388" y="19548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풀이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9792" y="336383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서울남산 장체L" pitchFamily="18" charset="-127"/>
                <a:ea typeface="서울남산 장체L" pitchFamily="18" charset="-127"/>
              </a:rPr>
              <a:t>느낀 점</a:t>
            </a:r>
            <a:endParaRPr lang="ko-KR" altLang="en-US" dirty="0">
              <a:latin typeface="서울남산 장체L" pitchFamily="18" charset="-127"/>
              <a:ea typeface="서울남산 장체L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1491630"/>
            <a:ext cx="212372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소요시간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: 10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여기어때 잘난체" pitchFamily="50" charset="-127"/>
                <a:ea typeface="여기어때 잘난체" pitchFamily="50" charset="-127"/>
              </a:rPr>
              <a:t>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여기어때 잘난체" pitchFamily="50" charset="-127"/>
              <a:ea typeface="여기어때 잘난체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2860</TotalTime>
  <Words>234</Words>
  <Application>Microsoft Office PowerPoint</Application>
  <PresentationFormat>화면 슬라이드 쇼(16:9)</PresentationFormat>
  <Paragraphs>63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굴림</vt:lpstr>
      <vt:lpstr>Arial</vt:lpstr>
      <vt:lpstr>서울남산 장체BL</vt:lpstr>
      <vt:lpstr>서울남산 장체L</vt:lpstr>
      <vt:lpstr>맑은 고딕</vt:lpstr>
      <vt:lpstr>여기어때 잘난체</vt:lpstr>
      <vt:lpstr>서울남산 장체M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dl</dc:creator>
  <cp:lastModifiedBy>dl</cp:lastModifiedBy>
  <cp:revision>66</cp:revision>
  <dcterms:created xsi:type="dcterms:W3CDTF">2019-03-16T14:15:35Z</dcterms:created>
  <dcterms:modified xsi:type="dcterms:W3CDTF">2019-12-01T14:16:46Z</dcterms:modified>
</cp:coreProperties>
</file>

<file path=docProps/thumbnail.jpeg>
</file>